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94" r:id="rId2"/>
    <p:sldId id="278" r:id="rId3"/>
    <p:sldId id="329" r:id="rId4"/>
    <p:sldId id="259" r:id="rId5"/>
    <p:sldId id="267" r:id="rId6"/>
    <p:sldId id="288" r:id="rId7"/>
    <p:sldId id="297" r:id="rId8"/>
    <p:sldId id="331" r:id="rId9"/>
    <p:sldId id="314" r:id="rId10"/>
    <p:sldId id="323" r:id="rId11"/>
    <p:sldId id="268" r:id="rId12"/>
    <p:sldId id="274" r:id="rId13"/>
    <p:sldId id="269" r:id="rId14"/>
    <p:sldId id="279" r:id="rId15"/>
    <p:sldId id="312" r:id="rId16"/>
    <p:sldId id="260" r:id="rId17"/>
    <p:sldId id="296" r:id="rId18"/>
    <p:sldId id="326" r:id="rId19"/>
    <p:sldId id="321" r:id="rId20"/>
    <p:sldId id="295" r:id="rId21"/>
    <p:sldId id="308" r:id="rId22"/>
    <p:sldId id="327" r:id="rId23"/>
    <p:sldId id="310" r:id="rId24"/>
    <p:sldId id="299" r:id="rId25"/>
    <p:sldId id="272" r:id="rId26"/>
    <p:sldId id="284" r:id="rId27"/>
    <p:sldId id="282" r:id="rId28"/>
    <p:sldId id="330" r:id="rId29"/>
    <p:sldId id="320" r:id="rId30"/>
    <p:sldId id="286" r:id="rId31"/>
    <p:sldId id="298" r:id="rId32"/>
    <p:sldId id="261" r:id="rId33"/>
    <p:sldId id="300" r:id="rId34"/>
    <p:sldId id="301" r:id="rId35"/>
    <p:sldId id="324" r:id="rId36"/>
    <p:sldId id="273" r:id="rId37"/>
    <p:sldId id="332" r:id="rId38"/>
    <p:sldId id="322" r:id="rId39"/>
    <p:sldId id="313" r:id="rId40"/>
    <p:sldId id="317" r:id="rId41"/>
    <p:sldId id="316" r:id="rId42"/>
    <p:sldId id="303" r:id="rId43"/>
    <p:sldId id="304" r:id="rId44"/>
    <p:sldId id="264" r:id="rId45"/>
    <p:sldId id="291" r:id="rId46"/>
    <p:sldId id="302" r:id="rId47"/>
    <p:sldId id="265" r:id="rId48"/>
    <p:sldId id="318" r:id="rId49"/>
    <p:sldId id="328" r:id="rId50"/>
    <p:sldId id="315" r:id="rId51"/>
    <p:sldId id="325" r:id="rId52"/>
    <p:sldId id="306" r:id="rId53"/>
    <p:sldId id="307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2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06E9A7-EA4B-46AD-8369-1F05503878DE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CC709-1301-4F74-A5BE-4C62B57BD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2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E68CA-DD7F-42DC-82EC-580E959CA139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235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3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85821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НОМИНАЦИЯ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0070C0"/>
                </a:solidFill>
              </a:rPr>
              <a:t>«Формирование комфортной среды жизнедеятельности на сельских территориях»</a:t>
            </a:r>
            <a:br>
              <a:rPr lang="ru-RU" sz="27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МО «</a:t>
            </a:r>
            <a:r>
              <a:rPr lang="ru-RU" sz="3200" b="1" dirty="0" err="1" smtClean="0">
                <a:solidFill>
                  <a:srgbClr val="FF0000"/>
                </a:solidFill>
              </a:rPr>
              <a:t>Холмогойское</a:t>
            </a:r>
            <a:r>
              <a:rPr lang="ru-RU" sz="3200" b="1" dirty="0" smtClean="0">
                <a:solidFill>
                  <a:srgbClr val="FF0000"/>
                </a:solidFill>
              </a:rPr>
              <a:t> сельское поселение» приглашает…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8195" name="Picture 3" descr="C:\Users\Администратор\Desktop\фонд\IMG_3549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2492896"/>
            <a:ext cx="51435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Администратор\Documents\Downloads\magazine-unlock-01-2.3.5452-_24FC1865A605EB048E176792E0F0C36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329"/>
          <a:stretch/>
        </p:blipFill>
        <p:spPr bwMode="auto">
          <a:xfrm>
            <a:off x="251520" y="980728"/>
            <a:ext cx="2288853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50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smtClean="0"/>
              <a:t>Многофункциональная </a:t>
            </a:r>
            <a:r>
              <a:rPr lang="ru-RU" sz="2800" dirty="0" smtClean="0"/>
              <a:t>площадка</a:t>
            </a:r>
            <a:endParaRPr lang="ru-RU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70" t="28709" r="-1470" b="28864"/>
          <a:stretch/>
        </p:blipFill>
        <p:spPr bwMode="auto">
          <a:xfrm>
            <a:off x="467544" y="2060848"/>
            <a:ext cx="5056797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C:\Users\Администратор\Pictures\2019-05-13\97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24128" y="1988840"/>
            <a:ext cx="2995736" cy="299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82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Ремонт Памятника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В поселении ветерану в 2020 году исполнилось 95 лет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Администратор\Desktop\Новая папка (4)\DSC017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996952"/>
            <a:ext cx="3851920" cy="288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дминистратор\Documents\Downloads\IMG_20200915_20271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279"/>
          <a:stretch/>
        </p:blipFill>
        <p:spPr bwMode="auto">
          <a:xfrm>
            <a:off x="5004048" y="1771208"/>
            <a:ext cx="3240360" cy="427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40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Администратор\Documents\Downloads\IMG_20200825_13182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097360"/>
            <a:ext cx="3960440" cy="528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Администратор\Documents\Downloads\IMG_20200903_08403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196752"/>
            <a:ext cx="3885896" cy="518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004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Реализация социально значимого проекта :»Аллея Памяти»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д. Романова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146" name="Picture 2" descr="C:\Users\Администратор\Documents\Downloads\IMG-ea30e5780c9db531efdbe610ac9623a2-V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4144" y="1700808"/>
            <a:ext cx="3600400" cy="480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дминистратор\Documents\Downloads\IMG-d7fe681914013614dce5dda1a07f6425-V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771" y="1700808"/>
            <a:ext cx="3744416" cy="499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590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Места отдыха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7411" name="Picture 3" descr="E:\2020-08-19 001\159529546054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E:\2020-08-19 001\159585800913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795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Об отдыхе и праздниках , где их проводить, сами жители решают и сообща огромную беседку на берегу речки </a:t>
            </a:r>
            <a:r>
              <a:rPr lang="ru-RU" sz="2800" b="1" dirty="0" err="1" smtClean="0">
                <a:solidFill>
                  <a:srgbClr val="C00000"/>
                </a:solidFill>
              </a:rPr>
              <a:t>Заларинки</a:t>
            </a:r>
            <a:r>
              <a:rPr lang="ru-RU" sz="2800" b="1" dirty="0" smtClean="0">
                <a:solidFill>
                  <a:srgbClr val="C00000"/>
                </a:solidFill>
              </a:rPr>
              <a:t>  сооружают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8194" name="Picture 2" descr="C:\Users\Администратор\Desktop\благоустройство\IMG-40fe57e0addbe83280df954c2746857e-V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3568" y="1916832"/>
            <a:ext cx="2093367" cy="430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Администратор\Desktop\костя\IMG_20181004_152514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75856" y="2276872"/>
            <a:ext cx="4975845" cy="373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60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/>
              <a:t>Критерий 4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>
                <a:solidFill>
                  <a:srgbClr val="00B0F0"/>
                </a:solidFill>
              </a:rPr>
              <a:t>Обеспеченность </a:t>
            </a:r>
            <a:r>
              <a:rPr lang="ru-RU" sz="2800" b="1" dirty="0">
                <a:solidFill>
                  <a:srgbClr val="00B0F0"/>
                </a:solidFill>
              </a:rPr>
              <a:t>сельского населения объектами социальной инфраструктуры </a:t>
            </a:r>
            <a:endParaRPr lang="ru-RU" sz="2800" dirty="0">
              <a:solidFill>
                <a:srgbClr val="00B0F0"/>
              </a:solidFill>
            </a:endParaRPr>
          </a:p>
        </p:txBody>
      </p:sp>
      <p:pic>
        <p:nvPicPr>
          <p:cNvPr id="7170" name="Picture 2" descr="C:\Users\Администратор\Documents\Downloads\IMG-277c028b4b3523dacecc8f7b3e0d2def-V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1556792"/>
            <a:ext cx="367240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065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274638"/>
            <a:ext cx="4968552" cy="171420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ТОС «Мечта» – решил сохранить историческое наследие, чтобы со временем в Местные Инициативы  вступить и здание в гостевой домик  превратить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1266" name="Picture 2" descr="C:\Users\Администратор\Desktop\благоустройство\IMG-537265622ad8fc6411877104caa1b674-V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303865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Администратор\Desktop\благоустройство\IMG-17bdf0d06e1052bf2ac8c7a423312fee-V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140968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3528" y="462626"/>
            <a:ext cx="3592488" cy="269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84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Санитарное состояние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 населённого пункта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Администратор\Desktop\благоустройство\IMG_20190829_15145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15616" y="2996952"/>
            <a:ext cx="3227388" cy="242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истратор\Desktop\благоустройство\IMG_20190829_15205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32040" y="2924944"/>
            <a:ext cx="3227388" cy="242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212642"/>
            <a:ext cx="1800200" cy="2400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442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95736" y="0"/>
            <a:ext cx="6192688" cy="223224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Критерий 4</a:t>
            </a:r>
          </a:p>
          <a:p>
            <a:pPr algn="ctr"/>
            <a:r>
              <a:rPr lang="ru-RU" dirty="0" smtClean="0">
                <a:solidFill>
                  <a:srgbClr val="00B0F0"/>
                </a:solidFill>
              </a:rPr>
              <a:t>Поменял внешний вид МБУК </a:t>
            </a:r>
            <a:r>
              <a:rPr lang="ru-RU" dirty="0" err="1" smtClean="0">
                <a:solidFill>
                  <a:srgbClr val="00B0F0"/>
                </a:solidFill>
              </a:rPr>
              <a:t>Холмогойский</a:t>
            </a:r>
            <a:r>
              <a:rPr lang="ru-RU" dirty="0" smtClean="0">
                <a:solidFill>
                  <a:srgbClr val="00B0F0"/>
                </a:solidFill>
              </a:rPr>
              <a:t> ЦИКД и СД</a:t>
            </a:r>
          </a:p>
          <a:p>
            <a:endParaRPr lang="ru-RU" dirty="0"/>
          </a:p>
        </p:txBody>
      </p:sp>
      <p:pic>
        <p:nvPicPr>
          <p:cNvPr id="9219" name="Picture 3" descr="C:\Users\Администратор\Desktop\благоустройство\IMG_20190717_16120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71600" y="2564904"/>
            <a:ext cx="30861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Администратор\Desktop\благоустройство\IMG_20190913_10250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32040" y="2420888"/>
            <a:ext cx="30861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1728192" cy="1382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454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Критерий 1.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3100" dirty="0" smtClean="0">
                <a:solidFill>
                  <a:srgbClr val="00B0F0"/>
                </a:solidFill>
              </a:rPr>
              <a:t>Строительство дома д. Романова  </a:t>
            </a:r>
            <a:br>
              <a:rPr lang="ru-RU" sz="3100" dirty="0" smtClean="0">
                <a:solidFill>
                  <a:srgbClr val="00B0F0"/>
                </a:solidFill>
              </a:rPr>
            </a:br>
            <a:r>
              <a:rPr lang="ru-RU" sz="3100" dirty="0" smtClean="0">
                <a:solidFill>
                  <a:srgbClr val="00B0F0"/>
                </a:solidFill>
              </a:rPr>
              <a:t>2020 год</a:t>
            </a:r>
            <a:endParaRPr lang="ru-RU" sz="3100" dirty="0">
              <a:solidFill>
                <a:srgbClr val="00B0F0"/>
              </a:solidFill>
            </a:endParaRPr>
          </a:p>
        </p:txBody>
      </p:sp>
      <p:pic>
        <p:nvPicPr>
          <p:cNvPr id="16386" name="Picture 2" descr="E:\2020-08-19 001\15922093141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E:\2020-08-19 001\159721675997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9582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Детский сад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 descr="P8230462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427" y="1459382"/>
            <a:ext cx="3172477" cy="2239394"/>
          </a:xfrm>
          <a:prstGeom prst="rect">
            <a:avLst/>
          </a:prstGeom>
        </p:spPr>
      </p:pic>
      <p:pic>
        <p:nvPicPr>
          <p:cNvPr id="6" name="Содержимое 5" descr="P8230463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1340768"/>
            <a:ext cx="3096344" cy="2225497"/>
          </a:xfrm>
          <a:prstGeom prst="rect">
            <a:avLst/>
          </a:prstGeom>
        </p:spPr>
      </p:pic>
      <p:pic>
        <p:nvPicPr>
          <p:cNvPr id="7" name="Содержимое 4" descr="P823046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832997"/>
            <a:ext cx="3635896" cy="2814888"/>
          </a:xfrm>
          <a:prstGeom prst="rect">
            <a:avLst/>
          </a:prstGeom>
        </p:spPr>
      </p:pic>
      <p:pic>
        <p:nvPicPr>
          <p:cNvPr id="10" name="Содержимое 5" descr="P8230479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717032"/>
            <a:ext cx="4172474" cy="285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44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Школа облик изменила – в школе окна вставили!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Радость эту всем районом славили…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Администратор\Desktop\благоустройство\IMG_20180727_123835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95201" y="2679700"/>
            <a:ext cx="2584847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C:\Users\Администратор\Desktop\2018-10-04\1197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63951" y="2679700"/>
            <a:ext cx="2584847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Администратор\Documents\Downloads\холмогой школа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20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ДОМ ДОСУГА  в д. Романова</a:t>
            </a:r>
            <a:endParaRPr lang="ru-RU" dirty="0"/>
          </a:p>
        </p:txBody>
      </p:sp>
      <p:pic>
        <p:nvPicPr>
          <p:cNvPr id="1026" name="Picture 2" descr="C:\Users\Администратор\Pictures\2019-09-19\303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4261412" cy="319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истратор\Pictures\2019-09-19\304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1412776"/>
            <a:ext cx="2452017" cy="326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57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8880" y="274638"/>
            <a:ext cx="6737920" cy="207424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Дом Досуга «Заря»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д. Сенная Падь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Администратор\Desktop\благоустройство\IMG_20180922_122516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97027" y="2430689"/>
            <a:ext cx="3146982" cy="419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Администратор\Desktop\благоустройство\IMG-28911af71e3277fe362c81074c04fe82-V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2348880"/>
            <a:ext cx="3312368" cy="441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Администратор\Desktop\благоустройство\IMG_20180818_16571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697360" cy="226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08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Работники культуры свою лепту в развитие  поселения вносят..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20482" name="Picture 2" descr="C:\Users\Администратор\Pictures\2019-01-28\371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27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Администратор\Pictures\2019-01-28\410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02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Администратор\Documents\Downloads\IMG_20200906_10162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484784"/>
            <a:ext cx="3507854" cy="467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Администратор\Documents\Downloads\IMG_20200906_10315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3995936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3323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E:\2020-08-19 001\15956477222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2020-08-19 001\159564772128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3608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E:\2020-08-19 001\159564772114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E:\2020-08-19 001\15958580116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9310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B0F0"/>
                </a:solidFill>
              </a:rPr>
              <a:t>Ждём строительство </a:t>
            </a:r>
            <a:r>
              <a:rPr lang="ru-RU" sz="2800" dirty="0" err="1" smtClean="0">
                <a:solidFill>
                  <a:srgbClr val="00B0F0"/>
                </a:solidFill>
              </a:rPr>
              <a:t>ФАПа</a:t>
            </a:r>
            <a:r>
              <a:rPr lang="ru-RU" sz="2800" dirty="0" smtClean="0">
                <a:solidFill>
                  <a:srgbClr val="00B0F0"/>
                </a:solidFill>
              </a:rPr>
              <a:t> в 2020г</a:t>
            </a:r>
            <a:br>
              <a:rPr lang="ru-RU" sz="2800" dirty="0" smtClean="0">
                <a:solidFill>
                  <a:srgbClr val="00B0F0"/>
                </a:solidFill>
              </a:rPr>
            </a:br>
            <a:r>
              <a:rPr lang="ru-RU" sz="2800" dirty="0" smtClean="0">
                <a:solidFill>
                  <a:srgbClr val="00B0F0"/>
                </a:solidFill>
              </a:rPr>
              <a:t>(д. Романова)</a:t>
            </a:r>
            <a:endParaRPr lang="ru-RU" sz="2800" dirty="0">
              <a:solidFill>
                <a:srgbClr val="00B0F0"/>
              </a:solidFill>
            </a:endParaRPr>
          </a:p>
        </p:txBody>
      </p:sp>
      <p:pic>
        <p:nvPicPr>
          <p:cNvPr id="5122" name="Picture 2" descr="E:\2020-08-19 001\15839108632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394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Наличие и содержание въездных знаков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3075" name="Picture 3" descr="C:\Users\Администратор\Desktop\Новая папка (5)\IMG_20190628_19202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3568" y="2132856"/>
            <a:ext cx="324036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Администратор\Desktop\благоустройство\IMG-61e7c59f63eb44c7ffeb11c76b983f57-V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16016" y="2060847"/>
            <a:ext cx="3168352" cy="422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76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 программы вступаем – село своими домами преображаем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Администратор\Desktop\костя\IMG_20181004_155118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7627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истратор\Desktop\костя\IMG_20181004_153404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4502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81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E:\2020-08-19 001\15962449465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908" y="1549234"/>
            <a:ext cx="3462052" cy="461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3" descr="E:\2020-08-19 001\15962449463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4914" y="1556792"/>
            <a:ext cx="340237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4897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Об отдыхе и праздниках , где их проводить, сами жители решают и сообща огромную беседку на берегу речки </a:t>
            </a:r>
            <a:r>
              <a:rPr lang="ru-RU" sz="2800" b="1" dirty="0" err="1" smtClean="0">
                <a:solidFill>
                  <a:srgbClr val="C00000"/>
                </a:solidFill>
              </a:rPr>
              <a:t>Заларинки</a:t>
            </a:r>
            <a:r>
              <a:rPr lang="ru-RU" sz="2800" b="1" dirty="0" smtClean="0">
                <a:solidFill>
                  <a:srgbClr val="C00000"/>
                </a:solidFill>
              </a:rPr>
              <a:t>  сооружают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8194" name="Picture 2" descr="C:\Users\Администратор\Desktop\благоустройство\IMG-40fe57e0addbe83280df954c2746857e-V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3568" y="1916832"/>
            <a:ext cx="2093367" cy="430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Администратор\Desktop\костя\IMG_20181004_152514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75856" y="2276872"/>
            <a:ext cx="4975845" cy="373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24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Критерий 5</a:t>
            </a:r>
            <a:br>
              <a:rPr lang="ru-RU" sz="3600" dirty="0"/>
            </a:br>
            <a:r>
              <a:rPr lang="ru-RU" sz="3600" dirty="0"/>
              <a:t>Транспортное обеспечение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дминистратор\Documents\Downloads\IMG_20200826_1743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3480" y="1412776"/>
            <a:ext cx="345638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истратор\Documents\Downloads\IMG_20200902_12192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3489852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6076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Вдоль </a:t>
            </a:r>
            <a:r>
              <a:rPr lang="ru-RU" sz="2800" b="1" dirty="0" smtClean="0">
                <a:solidFill>
                  <a:srgbClr val="FF0000"/>
                </a:solidFill>
              </a:rPr>
              <a:t>улицы , </a:t>
            </a:r>
            <a:r>
              <a:rPr lang="ru-RU" sz="2800" b="1" dirty="0">
                <a:solidFill>
                  <a:srgbClr val="FF0000"/>
                </a:solidFill>
              </a:rPr>
              <a:t>от избы и до избы,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зашагали </a:t>
            </a:r>
            <a:r>
              <a:rPr lang="ru-RU" sz="2800" b="1" dirty="0">
                <a:solidFill>
                  <a:srgbClr val="FF0000"/>
                </a:solidFill>
              </a:rPr>
              <a:t>торопливые столбы;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83568" y="2060848"/>
            <a:ext cx="3822192" cy="968996"/>
          </a:xfrm>
        </p:spPr>
        <p:txBody>
          <a:bodyPr/>
          <a:lstStyle/>
          <a:p>
            <a:r>
              <a:rPr lang="ru-RU" dirty="0" smtClean="0"/>
              <a:t>2019 год-83 фонаря</a:t>
            </a:r>
            <a:endParaRPr lang="ru-RU" dirty="0"/>
          </a:p>
        </p:txBody>
      </p:sp>
      <p:pic>
        <p:nvPicPr>
          <p:cNvPr id="1026" name="Picture 2" descr="C:\Users\Администратор\Desktop\тос\IMG_20181009_1504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15616" y="3068960"/>
            <a:ext cx="2627461" cy="350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quarter" idx="3"/>
          </p:nvPr>
        </p:nvSpPr>
        <p:spPr>
          <a:xfrm>
            <a:off x="4648200" y="1844825"/>
            <a:ext cx="3596208" cy="864096"/>
          </a:xfrm>
        </p:spPr>
        <p:txBody>
          <a:bodyPr/>
          <a:lstStyle/>
          <a:p>
            <a:r>
              <a:rPr lang="ru-RU" dirty="0" smtClean="0"/>
              <a:t>2020 год- 110 фонарей</a:t>
            </a:r>
            <a:endParaRPr lang="ru-RU" dirty="0"/>
          </a:p>
        </p:txBody>
      </p:sp>
      <p:pic>
        <p:nvPicPr>
          <p:cNvPr id="1027" name="Picture 3" descr="C:\Users\Администратор\Desktop\тос\IMG_20181009_15042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76056" y="3068959"/>
            <a:ext cx="2628292" cy="350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35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Дорожный фонд освоили-асфальт положили и дороги подремонтировали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5363" name="Picture 3" descr="C:\Users\Администратор\Desktop\благоустройство\P_20180424_1219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2629942" cy="467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C:\Users\Администратор\Desktop\благоустройство\P_20180424_09514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916832"/>
            <a:ext cx="2489262" cy="442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12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Наличие и содержание в чистоте контейнерных площадок для мусора</a:t>
            </a:r>
            <a:endParaRPr lang="ru-RU" sz="2800" dirty="0"/>
          </a:p>
        </p:txBody>
      </p:sp>
      <p:pic>
        <p:nvPicPr>
          <p:cNvPr id="6146" name="Picture 2" descr="C:\Users\Администратор\Desktop\благоустройство\IMG_20190920_11015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43608" y="1700808"/>
            <a:ext cx="30861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дминистратор\Desktop\благоустройство\IMG_20190920_10575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20072" y="1700808"/>
            <a:ext cx="30861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26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Критерий 5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solidFill>
                  <a:srgbClr val="00B0F0"/>
                </a:solidFill>
              </a:rPr>
              <a:t>Автомобильный парк пополнился</a:t>
            </a:r>
            <a:br>
              <a:rPr lang="ru-RU" sz="3100" dirty="0" smtClean="0">
                <a:solidFill>
                  <a:srgbClr val="00B0F0"/>
                </a:solidFill>
              </a:rPr>
            </a:br>
            <a:r>
              <a:rPr lang="ru-RU" sz="3100" dirty="0" smtClean="0">
                <a:solidFill>
                  <a:srgbClr val="00B0F0"/>
                </a:solidFill>
              </a:rPr>
              <a:t>2020 год</a:t>
            </a:r>
            <a:endParaRPr lang="ru-RU" sz="3100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Администратор\Documents\Downloads\IMG_20200907_1717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3384375" cy="451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2020-08-19 001\15916656675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9389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Критерий 6</a:t>
            </a:r>
            <a:br>
              <a:rPr lang="ru-RU" sz="2400" dirty="0" smtClean="0"/>
            </a:br>
            <a:r>
              <a:rPr lang="ru-RU" sz="3200" dirty="0" smtClean="0">
                <a:solidFill>
                  <a:srgbClr val="00B0F0"/>
                </a:solidFill>
              </a:rPr>
              <a:t>Обеспечение услугами быта</a:t>
            </a:r>
            <a:endParaRPr lang="ru-RU" sz="3200" dirty="0">
              <a:solidFill>
                <a:srgbClr val="00B0F0"/>
              </a:solidFill>
            </a:endParaRPr>
          </a:p>
        </p:txBody>
      </p:sp>
      <p:pic>
        <p:nvPicPr>
          <p:cNvPr id="7170" name="Picture 2" descr="E:\2020-08-19 001\158307608606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E:\2020-08-19 001\158305942447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4573" y="1600200"/>
            <a:ext cx="254585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8859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Критерий 7</a:t>
            </a:r>
            <a:br>
              <a:rPr lang="ru-RU" sz="3600" dirty="0" smtClean="0"/>
            </a:br>
            <a:r>
              <a:rPr lang="ru-RU" sz="3100" dirty="0" smtClean="0">
                <a:solidFill>
                  <a:srgbClr val="00B0F0"/>
                </a:solidFill>
              </a:rPr>
              <a:t>Команда поселения на районных летних играх</a:t>
            </a:r>
            <a:endParaRPr lang="ru-RU" sz="3100" dirty="0">
              <a:solidFill>
                <a:srgbClr val="00B0F0"/>
              </a:solidFill>
            </a:endParaRPr>
          </a:p>
        </p:txBody>
      </p:sp>
      <p:pic>
        <p:nvPicPr>
          <p:cNvPr id="12290" name="Picture 2" descr="C:\Users\Администратор\Desktop\Новая папка (5)\IMG_20190629_1118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32040" y="3717032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Администратор\Desktop\Новая папка (5)\IMG_20190629_111814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43608" y="1412776"/>
            <a:ext cx="4039985" cy="302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7674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Лыжня России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1196752"/>
            <a:ext cx="266429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3501008"/>
            <a:ext cx="295232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868" y="2780928"/>
            <a:ext cx="324036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48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Критерий </a:t>
            </a:r>
            <a:r>
              <a:rPr lang="ru-RU" sz="3100" dirty="0"/>
              <a:t>3</a:t>
            </a:r>
            <a:br>
              <a:rPr lang="ru-RU" sz="3100" dirty="0"/>
            </a:br>
            <a:r>
              <a:rPr lang="ru-RU" sz="3100" dirty="0">
                <a:solidFill>
                  <a:srgbClr val="C00000"/>
                </a:solidFill>
              </a:rPr>
              <a:t>Создание комфортной среды на сельских территориях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471338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«Спорт ,доступный всем»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78539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Местные инициативы граждан -2020 год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836D~1\AppData\Local\Temp\Rar$DRa5772.47335\IMG-7584aab99e87aaa016ae69ceb4f65bc2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2278562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дминистратор\AppData\Local\Temp\Rar$DIa1356.13043\IMG_20200916_1731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3724275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9942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Биатлон</a:t>
            </a:r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910601"/>
            <a:ext cx="6550099" cy="4912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 descr="C:\Users\Администратор\Desktop\Новая папка (4)\0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188640"/>
            <a:ext cx="1740792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109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НАШИ ДОСТИЖЕНИЯ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в Зимних видах спорта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836D~1\AppData\Local\Temp\Rar$DRa4484.31942\IMG_20191202_105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6768752" cy="507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01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>Критерий 8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ЛЮБИМЫЕ «ЛАДУШКИ»</a:t>
            </a:r>
          </a:p>
        </p:txBody>
      </p:sp>
      <p:pic>
        <p:nvPicPr>
          <p:cNvPr id="8194" name="Picture 2" descr="C:\Users\Администратор\Desktop\Новая папка (2)\IMG_20190310_131359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9552" y="1628800"/>
            <a:ext cx="3744416" cy="499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Администратор\Desktop\Новая папка (2)\IMG_20190304_160847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024" y="2636913"/>
            <a:ext cx="4266043" cy="319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1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Участие в районных сельскохозяйственных ярмарках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16387" name="Picture 3" descr="C:\Users\Администратор\Pictures\2019-01-28\1307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5777" y="1628800"/>
            <a:ext cx="3373022" cy="449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Администратор\Pictures\2019-01-28\1201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522868"/>
            <a:ext cx="3312368" cy="441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99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 Критерий 8</a:t>
            </a:r>
            <a:br>
              <a:rPr lang="ru-RU" sz="2800" dirty="0"/>
            </a:br>
            <a:r>
              <a:rPr lang="ru-RU" sz="2800" dirty="0"/>
              <a:t>Развитие местного (традиционного) народного творчества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дминистратор\Documents\Downloads\_DSC078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836982"/>
            <a:ext cx="3491880" cy="232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истратор\Documents\Downloads\20190921_115854 (1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686324"/>
            <a:ext cx="8218658" cy="462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8222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7848872" cy="59046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863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3"/>
          <p:cNvSpPr>
            <a:spLocks noGrp="1"/>
          </p:cNvSpPr>
          <p:nvPr>
            <p:ph type="title"/>
          </p:nvPr>
        </p:nvSpPr>
        <p:spPr>
          <a:xfrm>
            <a:off x="3348038" y="274638"/>
            <a:ext cx="5338762" cy="1143000"/>
          </a:xfrm>
        </p:spPr>
        <p:txBody>
          <a:bodyPr>
            <a:normAutofit fontScale="90000"/>
          </a:bodyPr>
          <a:lstStyle/>
          <a:p>
            <a:r>
              <a:rPr lang="ru-RU" sz="3200" b="1" smtClean="0">
                <a:solidFill>
                  <a:srgbClr val="FF0000"/>
                </a:solidFill>
              </a:rPr>
              <a:t>АКЦИЯ </a:t>
            </a:r>
            <a:br>
              <a:rPr lang="ru-RU" sz="3200" b="1" smtClean="0">
                <a:solidFill>
                  <a:srgbClr val="FF0000"/>
                </a:solidFill>
              </a:rPr>
            </a:br>
            <a:r>
              <a:rPr lang="ru-RU" sz="3200" b="1" smtClean="0">
                <a:solidFill>
                  <a:srgbClr val="002060"/>
                </a:solidFill>
              </a:rPr>
              <a:t>«Вяжем тёплый плед своими руками»</a:t>
            </a:r>
          </a:p>
        </p:txBody>
      </p:sp>
      <p:pic>
        <p:nvPicPr>
          <p:cNvPr id="47107" name="Picture 4" descr="ÐÐ°ÑÑÐ¸Ð½ÐºÐ¸ Ð¿Ð¾ Ð·Ð°Ð¿ÑÐ¾ÑÑ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44" t="3571" r="-3809" b="-3571"/>
          <a:stretch>
            <a:fillRect/>
          </a:stretch>
        </p:blipFill>
        <p:spPr bwMode="auto">
          <a:xfrm>
            <a:off x="731838" y="128588"/>
            <a:ext cx="2684462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2" descr="C:\Users\Администратор\Desktop\собрания\IMG-1f75fe80a7e26d0b146b68fdcc96be49-V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87675" y="2138363"/>
            <a:ext cx="2552700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9" name="Picture 3" descr="C:\Users\Администратор\Desktop\собрания\IMG_20181127_15593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51500" y="1700213"/>
            <a:ext cx="3395663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0" name="Picture 4" descr="C:\Users\Администратор\Desktop\собрания\IMG-9051e99ae386fbaa564a6f6a1df88322-V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603" t="17413" r="32870" b="14474"/>
          <a:stretch>
            <a:fillRect/>
          </a:stretch>
        </p:blipFill>
        <p:spPr bwMode="auto">
          <a:xfrm>
            <a:off x="755650" y="2347913"/>
            <a:ext cx="1833563" cy="448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09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Критерий </a:t>
            </a:r>
            <a:r>
              <a:rPr lang="ru-RU" sz="3100" dirty="0"/>
              <a:t>9</a:t>
            </a:r>
            <a:br>
              <a:rPr lang="ru-RU" sz="3100" dirty="0"/>
            </a:br>
            <a:r>
              <a:rPr lang="ru-RU" sz="2700" dirty="0">
                <a:solidFill>
                  <a:srgbClr val="0070C0"/>
                </a:solidFill>
              </a:rPr>
              <a:t>Организация </a:t>
            </a:r>
            <a:br>
              <a:rPr lang="ru-RU" sz="2700" dirty="0">
                <a:solidFill>
                  <a:srgbClr val="0070C0"/>
                </a:solidFill>
              </a:rPr>
            </a:br>
            <a:r>
              <a:rPr lang="ru-RU" sz="2700" dirty="0">
                <a:solidFill>
                  <a:srgbClr val="0070C0"/>
                </a:solidFill>
              </a:rPr>
              <a:t>и осуществление мероприятий по работе с детьми </a:t>
            </a:r>
            <a:r>
              <a:rPr lang="ru-RU" sz="2700" dirty="0" smtClean="0">
                <a:solidFill>
                  <a:srgbClr val="0070C0"/>
                </a:solidFill>
              </a:rPr>
              <a:t>и молодежью </a:t>
            </a:r>
            <a:r>
              <a:rPr lang="ru-RU" sz="2700" dirty="0">
                <a:solidFill>
                  <a:srgbClr val="0070C0"/>
                </a:solidFill>
              </a:rPr>
              <a:t/>
            </a:r>
            <a:br>
              <a:rPr lang="ru-RU" sz="2700" dirty="0">
                <a:solidFill>
                  <a:srgbClr val="0070C0"/>
                </a:solidFill>
              </a:rPr>
            </a:br>
            <a:r>
              <a:rPr lang="ru-RU" sz="2700" dirty="0">
                <a:solidFill>
                  <a:srgbClr val="0070C0"/>
                </a:solidFill>
              </a:rPr>
              <a:t>в поселении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C:\Users\Администратор\Documents\Downloads\диплом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237990"/>
            <a:ext cx="3312368" cy="436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дминистратор\Desktop\собрания\ВСТРЕЧА БАРСА\DSC_009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516981"/>
            <a:ext cx="4038600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3989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6739"/>
            <a:ext cx="3816424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Снежными фигурами зимой придомовые территории украшаем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1266" name="Picture 2" descr="C:\Users\Администратор\Pictures\2019-01-28\38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3657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Администратор\Pictures\2019-01-28\3813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6056" y="2873082"/>
            <a:ext cx="2914802" cy="388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Администратор\Pictures\2019-01-28\381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15" b="37934"/>
          <a:stretch/>
        </p:blipFill>
        <p:spPr bwMode="auto">
          <a:xfrm>
            <a:off x="5292080" y="260648"/>
            <a:ext cx="3312368" cy="261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43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Волонтёрский отряд  пополнили ребята из начальной школы</a:t>
            </a:r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35100" y="2484437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56622" y="1524000"/>
            <a:ext cx="3498056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45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Спортивная площадка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Администратор\AppData\Local\Temp\Rar$DIa1356.16227\IMG_20200916_16545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8612" y="1659699"/>
            <a:ext cx="3435796" cy="458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дминистратор\AppData\Local\Temp\Rar$DIa1356.19406\IMG_20200916_16244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632248"/>
            <a:ext cx="345638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7272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/>
              <a:t>Участие детей вместе с молодёжью и взрослыми в районных зимних и летних играх.</a:t>
            </a:r>
            <a:br>
              <a:rPr lang="ru-RU" sz="1800" dirty="0" smtClean="0"/>
            </a:br>
            <a:r>
              <a:rPr lang="ru-RU" sz="1800" dirty="0" smtClean="0"/>
              <a:t>ИТОГИ: 1 место в Зимних , 2 место в летних.</a:t>
            </a:r>
            <a:br>
              <a:rPr lang="ru-RU" sz="1800" dirty="0" smtClean="0"/>
            </a:br>
            <a:r>
              <a:rPr lang="ru-RU" sz="1800" dirty="0" smtClean="0"/>
              <a:t>Для занятий спортом в поселении есть стадион, многофункциональная площадка, спортзал, тренажёрный зал и строится   хоккейный корт.</a:t>
            </a:r>
            <a:br>
              <a:rPr lang="ru-RU" sz="1800" dirty="0" smtClean="0"/>
            </a:br>
            <a:r>
              <a:rPr lang="ru-RU" sz="1800" dirty="0" smtClean="0">
                <a:solidFill>
                  <a:srgbClr val="C00000"/>
                </a:solidFill>
              </a:rPr>
              <a:t>МЕЧТА – прокат лыж…</a:t>
            </a:r>
            <a:endParaRPr lang="ru-RU" sz="18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005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3580" y="764704"/>
            <a:ext cx="7311595" cy="5483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839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4294967295"/>
          </p:nvPr>
        </p:nvSpPr>
        <p:spPr>
          <a:xfrm>
            <a:off x="1331640" y="1600200"/>
            <a:ext cx="6336704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FF0000"/>
                </a:solidFill>
              </a:rPr>
              <a:t>И люди здесь обычные живут,</a:t>
            </a:r>
            <a:br>
              <a:rPr lang="ru-RU" sz="3600" b="1" dirty="0">
                <a:solidFill>
                  <a:srgbClr val="FF0000"/>
                </a:solidFill>
              </a:rPr>
            </a:br>
            <a:r>
              <a:rPr lang="ru-RU" sz="3600" b="1" dirty="0">
                <a:solidFill>
                  <a:srgbClr val="FF0000"/>
                </a:solidFill>
              </a:rPr>
              <a:t>Как ты и я - с душою нараспашку.</a:t>
            </a:r>
            <a:br>
              <a:rPr lang="ru-RU" sz="3600" b="1" dirty="0">
                <a:solidFill>
                  <a:srgbClr val="FF0000"/>
                </a:solidFill>
              </a:rPr>
            </a:br>
            <a:r>
              <a:rPr lang="ru-RU" sz="3600" b="1" dirty="0">
                <a:solidFill>
                  <a:srgbClr val="FF0000"/>
                </a:solidFill>
              </a:rPr>
              <a:t>Веселье уважают, ценят труд,</a:t>
            </a:r>
            <a:br>
              <a:rPr lang="ru-RU" sz="3600" b="1" dirty="0">
                <a:solidFill>
                  <a:srgbClr val="FF0000"/>
                </a:solidFill>
              </a:rPr>
            </a:br>
            <a:r>
              <a:rPr lang="ru-RU" sz="3600" b="1" dirty="0">
                <a:solidFill>
                  <a:srgbClr val="FF0000"/>
                </a:solidFill>
              </a:rPr>
              <a:t>С плеч отдадут последнюю рубашку.</a:t>
            </a:r>
            <a:br>
              <a:rPr lang="ru-RU" sz="3600" b="1" dirty="0">
                <a:solidFill>
                  <a:srgbClr val="FF0000"/>
                </a:solidFill>
              </a:rPr>
            </a:br>
            <a:r>
              <a:rPr lang="ru-RU" sz="3600" b="1" dirty="0">
                <a:solidFill>
                  <a:srgbClr val="FF0000"/>
                </a:solidFill>
              </a:rPr>
              <a:t/>
            </a:r>
            <a:br>
              <a:rPr lang="ru-RU" sz="3600" b="1" dirty="0">
                <a:solidFill>
                  <a:srgbClr val="FF0000"/>
                </a:solidFill>
              </a:rPr>
            </a:b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67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Спасибо  за  внимание !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</a:t>
            </a:r>
            <a:endParaRPr lang="ru-RU" dirty="0"/>
          </a:p>
        </p:txBody>
      </p:sp>
      <p:pic>
        <p:nvPicPr>
          <p:cNvPr id="1028" name="Picture 4" descr="C:\Users\User\Desktop\P823048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71612"/>
            <a:ext cx="9144000" cy="5286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335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Детские площадки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5602" name="Picture 2" descr="E:\2020-08-19 001\15973886689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3" descr="E:\2020-08-19 001\15973886611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587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76565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Дни рождения детским площадкам организуем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7" name="Объект 6" descr="C:\Users\Администратор\Desktop\кал маляка\P_20150601_113809.jpg"/>
          <p:cNvPicPr>
            <a:picLocks noGrp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42060" y="4005064"/>
            <a:ext cx="3822700" cy="2153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 descr="C:\Users\Администратор\Documents\Детская площадка\IMG_4454.JPG"/>
          <p:cNvPicPr>
            <a:picLocks noGrp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16016" y="3284984"/>
            <a:ext cx="3822700" cy="286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C:\Users\Администратор\Desktop\благоустройство\IMG-330fab07074c64e72cbe8256839c302e-V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334"/>
          <a:stretch/>
        </p:blipFill>
        <p:spPr bwMode="auto">
          <a:xfrm>
            <a:off x="373055" y="1628800"/>
            <a:ext cx="4160710" cy="217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дминистратор\Documents\Downloads\DCIM\фонтан, тос\P_20150601_11390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7496" y="620688"/>
            <a:ext cx="4536504" cy="255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53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Парк отдыха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7" name="Picture 2" descr="F:\2019-09-19\1960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905394" y="1768374"/>
            <a:ext cx="3142211" cy="418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E:\2020-08-19 001\159297810576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2129538"/>
            <a:ext cx="4330824" cy="324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258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Хоккейный корт –открытие декабрь 2019 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Президентский грант 2020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 «</a:t>
            </a:r>
            <a:r>
              <a:rPr lang="ru-RU" sz="3200" dirty="0" err="1" smtClean="0">
                <a:solidFill>
                  <a:srgbClr val="0070C0"/>
                </a:solidFill>
              </a:rPr>
              <a:t>Зимниада</a:t>
            </a:r>
            <a:r>
              <a:rPr lang="ru-RU" sz="3200" dirty="0" smtClean="0">
                <a:solidFill>
                  <a:srgbClr val="0070C0"/>
                </a:solidFill>
              </a:rPr>
              <a:t> </a:t>
            </a:r>
            <a:r>
              <a:rPr lang="ru-RU" sz="3200" dirty="0" err="1" smtClean="0">
                <a:solidFill>
                  <a:srgbClr val="0070C0"/>
                </a:solidFill>
              </a:rPr>
              <a:t>Холмогоя</a:t>
            </a:r>
            <a:r>
              <a:rPr lang="ru-RU" sz="3200" dirty="0" smtClean="0">
                <a:solidFill>
                  <a:srgbClr val="0070C0"/>
                </a:solidFill>
              </a:rPr>
              <a:t>»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516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251</Words>
  <Application>Microsoft Office PowerPoint</Application>
  <PresentationFormat>Экран (4:3)</PresentationFormat>
  <Paragraphs>53</Paragraphs>
  <Slides>53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Тема Office</vt:lpstr>
      <vt:lpstr>НОМИНАЦИЯ «Формирование комфортной среды жизнедеятельности на сельских территориях» МО «Холмогойское сельское поселение» приглашает…</vt:lpstr>
      <vt:lpstr>Критерий 1. Строительство дома д. Романова   2020 год</vt:lpstr>
      <vt:lpstr>В программы вступаем – село своими домами преображаем</vt:lpstr>
      <vt:lpstr> Критерий 3 Создание комфортной среды на сельских территориях  </vt:lpstr>
      <vt:lpstr>Спортивная площадка</vt:lpstr>
      <vt:lpstr>Детские площадки</vt:lpstr>
      <vt:lpstr>Дни рождения детским площадкам организуем</vt:lpstr>
      <vt:lpstr>Парк отдыха</vt:lpstr>
      <vt:lpstr>Хоккейный корт –открытие декабрь 2019  Президентский грант 2020  «Зимниада Холмогоя»</vt:lpstr>
      <vt:lpstr>Многофункциональная площадка</vt:lpstr>
      <vt:lpstr>Ремонт Памятника</vt:lpstr>
      <vt:lpstr>Презентация PowerPoint</vt:lpstr>
      <vt:lpstr>Реализация социально значимого проекта :»Аллея Памяти» д. Романова</vt:lpstr>
      <vt:lpstr>Места отдыха</vt:lpstr>
      <vt:lpstr>Об отдыхе и праздниках , где их проводить, сами жители решают и сообща огромную беседку на берегу речки Заларинки  сооружают</vt:lpstr>
      <vt:lpstr>Критерий 4  Обеспеченность сельского населения объектами социальной инфраструктуры </vt:lpstr>
      <vt:lpstr>  ТОС «Мечта» – решил сохранить историческое наследие, чтобы со временем в Местные Инициативы  вступить и здание в гостевой домик  превратить</vt:lpstr>
      <vt:lpstr>Санитарное состояние  населённого пункта</vt:lpstr>
      <vt:lpstr>Презентация PowerPoint</vt:lpstr>
      <vt:lpstr>Детский сад</vt:lpstr>
      <vt:lpstr>Школа облик изменила – в школе окна вставили! Радость эту всем районом славили…</vt:lpstr>
      <vt:lpstr>ДОМ ДОСУГА  в д. Романова</vt:lpstr>
      <vt:lpstr>Дом Досуга «Заря» д. Сенная Падь</vt:lpstr>
      <vt:lpstr>Работники культуры свою лепту в развитие  поселения вносят..</vt:lpstr>
      <vt:lpstr>Презентация PowerPoint</vt:lpstr>
      <vt:lpstr>Презентация PowerPoint</vt:lpstr>
      <vt:lpstr>Презентация PowerPoint</vt:lpstr>
      <vt:lpstr>Ждём строительство ФАПа в 2020г (д. Романова)</vt:lpstr>
      <vt:lpstr>Наличие и содержание въездных знаков</vt:lpstr>
      <vt:lpstr>Презентация PowerPoint</vt:lpstr>
      <vt:lpstr>Об отдыхе и праздниках , где их проводить, сами жители решают и сообща огромную беседку на берегу речки Заларинки  сооружают</vt:lpstr>
      <vt:lpstr>Критерий 5 Транспортное обеспечение  </vt:lpstr>
      <vt:lpstr>Вдоль улицы , от избы и до избы, зашагали торопливые столбы;</vt:lpstr>
      <vt:lpstr>Дорожный фонд освоили-асфальт положили и дороги подремонтировали</vt:lpstr>
      <vt:lpstr>Наличие и содержание в чистоте контейнерных площадок для мусора</vt:lpstr>
      <vt:lpstr>Критерий 5 Автомобильный парк пополнился 2020 год</vt:lpstr>
      <vt:lpstr>Критерий 6 Обеспечение услугами быта</vt:lpstr>
      <vt:lpstr>Критерий 7 Команда поселения на районных летних играх</vt:lpstr>
      <vt:lpstr>Лыжня России</vt:lpstr>
      <vt:lpstr>Биатлон</vt:lpstr>
      <vt:lpstr>НАШИ ДОСТИЖЕНИЯ  в Зимних видах спорта</vt:lpstr>
      <vt:lpstr>Критерий 8 ЛЮБИМЫЕ «ЛАДУШКИ»</vt:lpstr>
      <vt:lpstr>Участие в районных сельскохозяйственных ярмарках</vt:lpstr>
      <vt:lpstr> Критерий 8 Развитие местного (традиционного) народного творчества </vt:lpstr>
      <vt:lpstr>Презентация PowerPoint</vt:lpstr>
      <vt:lpstr>АКЦИЯ  «Вяжем тёплый плед своими руками»</vt:lpstr>
      <vt:lpstr>   Критерий 9 Организация  и осуществление мероприятий по работе с детьми и молодежью  в поселении </vt:lpstr>
      <vt:lpstr>Снежными фигурами зимой придомовые территории украшаем </vt:lpstr>
      <vt:lpstr>Волонтёрский отряд  пополнили ребята из начальной школы</vt:lpstr>
      <vt:lpstr>Участие детей вместе с молодёжью и взрослыми в районных зимних и летних играх. ИТОГИ: 1 место в Зимних , 2 место в летних. Для занятий спортом в поселении есть стадион, многофункциональная площадка, спортзал, тренажёрный зал и строится   хоккейный корт. МЕЧТА – прокат лыж…</vt:lpstr>
      <vt:lpstr>Презентация PowerPoint</vt:lpstr>
      <vt:lpstr>Презентация PowerPoint</vt:lpstr>
      <vt:lpstr>  Спасибо  за  внимание !                      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ЗОЛОТАЯ ОСЕНЬ</dc:title>
  <dc:creator>Администратор 1</dc:creator>
  <cp:lastModifiedBy>User Windows</cp:lastModifiedBy>
  <cp:revision>24</cp:revision>
  <dcterms:created xsi:type="dcterms:W3CDTF">2020-09-24T03:04:01Z</dcterms:created>
  <dcterms:modified xsi:type="dcterms:W3CDTF">2021-03-23T07:37:56Z</dcterms:modified>
</cp:coreProperties>
</file>